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CFA30-BF0E-4E1F-4A60-BD6D61B9F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DFE082-EDA5-33DA-CBC6-EDAA6E801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E223AC-B762-6E82-BFBF-7DA7F026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AD69BE-658E-65F9-FC32-3CBF9FC6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01290B-FF30-8601-5C71-0CA98D89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77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AC216-C4EC-24EF-CEC0-A9EC8BEB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A29575-9F1E-3172-73F9-C39205403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5D5ED4-8C1F-B067-28C8-D0C99C6E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FEC429-1A72-27B7-8746-0DF38F4D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1D0836-E070-0BD6-8A5D-71074CF9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48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F41A11-D53D-9112-3AA0-937421CB3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5533BB-81DE-8090-F2D7-37F9D9FFC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310EAE-9D71-F85B-EF4C-61BBCF88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4ED043-4B4B-9D14-8574-5221D860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F21699-D524-F216-37A1-86581581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57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EDB1B-4BEC-2B8C-E63B-8091FFB0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0EE5CD-D01F-9954-D17B-C76348FC8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0D83A0-6986-A31D-D5FD-26CD86D4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CB5C7B-A27D-F5E9-693B-9A92A587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3951BB-4769-5317-3D24-CA351DE0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24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B1CDB-BA50-72E8-5ED0-2270BEF9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EB1A5B-68DE-7AC8-EB06-F5F917A8A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BEEBE5-AACF-6E15-630A-1D133746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7F71DD-81F3-2853-A6CF-4675E576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E979C1-42DE-EED9-59E3-5C791CAB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02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E9DB5-BC7E-25C7-F01E-37F4C0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9DB56A-EE1F-45FD-1CD9-B63D17DD6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CDA076-563B-287A-2356-9856C5162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CA016B3-9EDD-53A4-3806-F2256F6E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B6817A-8600-A8EF-72BC-EF385396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C87FD7-FB99-9A8D-4301-7AEE3526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36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50897-77B9-3AC6-C6E6-E40E998D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43A045-C080-80E6-6CEF-516933015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9F6B97-CCFC-CD64-EA1A-22D2AAB93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971C7FC-A4C7-B32B-E5CD-BA746056F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5F8745-FD13-603C-6AC1-F8158FFE6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6889A4-8127-E29C-4101-157C2DE6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E8168F8-6234-ECE3-F11A-D8070E01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67FE445-9D14-C27E-15F7-1E90EF2C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58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085C5-809C-DF42-1C0F-457135E5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F24DEA3-50C2-DDF8-9E85-9093EF32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BCD6029-306C-5E56-171F-D1785A72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E10BDD-5FE8-FB85-3DC6-EFF3B384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02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6C943E7-1AC4-F690-0E39-9E521411D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06B808A-6142-CFAF-B95A-D806CDEE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210F1BE-FD4C-C5B3-2F57-123B0AB4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893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FB5A2-3711-9B0D-752D-7EB30A17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50FD02-F251-047D-9E64-CA4D5C8C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8E1DF4-4E4A-10CD-EB48-8AA7998A1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E68DD6-0526-B6D8-A295-F57934A4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2B495A-4E73-529B-EE2B-692C75AF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CABEAF-844B-3765-7442-16EA51F6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23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7468D-57F8-C212-929C-06EB28CB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662AE18-AE5D-999B-6DD6-820F120E4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CC4E14-3DBD-1F21-59BF-8BD36F40D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2059B6-8E0B-A88F-F6DE-79843BA4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7A6395-0363-BAF2-09D7-B74E0508E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0EE0E8-1CA0-FFD8-E526-9722EC86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03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53AD76-C9F0-55B8-65E7-0618900A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147355-2766-A97B-D377-3C36D9F16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7DB87D-0B3D-53CA-7DA3-0AFDE069C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AE6139-8AC3-4C2A-A269-A035C1F31362}" type="datetimeFigureOut">
              <a:rPr lang="pt-BR" smtClean="0"/>
              <a:t>06/09/2025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F6F932-5C6F-8CDD-03DE-F30676334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F27696-3F9D-B83E-B5A5-DEC037CA0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1503A3-DB4D-4E04-8249-35481E0FDE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92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4B80B-546F-8C8A-13CC-2052C1E983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FA30F2-4AA0-31FE-617E-E4FCDAF1C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220F99-7518-1F6F-1E24-F0BFB805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4A9BB-F53B-56EF-B322-145E17B43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BB16B9-6759-41F2-D3B6-403A2EF6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96DD05-6F75-2B57-4A67-BE5A28C7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03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1BD10-207A-D13A-6A0D-56537802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6215D9-E251-76A5-3B79-90C4E6ED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37752A-DCBD-DA54-D351-69CC7A2BA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7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483DA-47F9-9FD1-25C8-045BB8EC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4F35BD-9559-5343-62A4-D8B8A92F2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FBDE6C-571A-2E2B-2B45-0E607FE7E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1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2A355-346B-527E-45BA-446801B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419515-1CDF-3D46-F889-F33E89F9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20ABDE-8F5F-A42B-8345-3E9C3216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3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47EFD-83B6-0DD7-863F-D6CDFB7C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B5D90-8A71-DB1B-C9E2-C2A80521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904B7D-DDA9-B1D0-26BA-73C71FF1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3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7687F-AABD-57F2-F97A-233E2D9F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843FA2-3C52-17E6-43E8-8571B6467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E6B0C2-3890-DE53-4AC6-7F470F15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4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13DEB-96EB-F6E4-42CA-89E19ED6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4B5E87-5373-13BC-2AD8-F9169D2B6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BE8BE7-0E31-1EFA-842D-7C5CF8DE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7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3C615-FA4F-8B40-ECDC-81FE84B0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E5BFF-181C-2CDA-B3F1-DEE65A3D9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6840FC-1A67-E82D-00E3-3722199A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0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6AA87-A89F-AE05-5916-D8302DBF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49FA69-2CA9-C4D9-FBD6-70CE2C554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27891E-A351-8488-E335-F80BC5BF7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9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Benetti</dc:creator>
  <cp:lastModifiedBy>Lucas Benetti</cp:lastModifiedBy>
  <cp:revision>1</cp:revision>
  <dcterms:created xsi:type="dcterms:W3CDTF">2025-09-06T23:44:29Z</dcterms:created>
  <dcterms:modified xsi:type="dcterms:W3CDTF">2025-09-06T23:48:45Z</dcterms:modified>
</cp:coreProperties>
</file>